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2" r:id="rId5"/>
    <p:sldId id="263" r:id="rId6"/>
    <p:sldId id="264" r:id="rId7"/>
    <p:sldId id="260" r:id="rId8"/>
    <p:sldId id="265" r:id="rId9"/>
    <p:sldId id="261" r:id="rId10"/>
    <p:sldId id="268" r:id="rId11"/>
    <p:sldId id="269" r:id="rId12"/>
    <p:sldId id="267" r:id="rId13"/>
  </p:sldIdLst>
  <p:sldSz cx="12192000" cy="6858000"/>
  <p:notesSz cx="6858000" cy="9144000"/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5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108" y="6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EF381-BB7E-2A88-85BD-92E4096A21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cs-CZ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E49C56-007C-A629-0A68-6558644CEF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cs-C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7A17AB-2730-E8FD-C436-82AF0B7426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8422A8-3665-45E4-8F7C-450373425E90}" type="datetimeFigureOut">
              <a:rPr lang="cs-CZ" smtClean="0"/>
              <a:t>08.03.2023</a:t>
            </a:fld>
            <a:endParaRPr lang="cs-C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1A7C41-B70E-B0C0-6640-BF6DB7F49F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2EE2FA-7AB1-256B-7089-2424F83E1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CBB86-DFAC-48BF-85C8-6168068DFE72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1772486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35D9C1-2EEB-24FD-D7CD-5E63903F5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cs-CZ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E6278A-EEA6-8BD9-306A-B02FB11958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EBF914-0DB1-4F81-12DE-E13C67E4D6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8422A8-3665-45E4-8F7C-450373425E90}" type="datetimeFigureOut">
              <a:rPr lang="cs-CZ" smtClean="0"/>
              <a:t>08.03.2023</a:t>
            </a:fld>
            <a:endParaRPr lang="cs-C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DC96A8-AF1E-787E-3607-B5CD361995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AA158A-219F-DACD-434B-5DCBACAFF8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CBB86-DFAC-48BF-85C8-6168068DFE72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0217479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F4CA16A-63B3-B439-68D2-3B3D3418DA1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cs-CZ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9EAE3B1-FF86-A119-C916-0FA5CB5C15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5A4006-91E0-40BE-5459-AE51A15978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8422A8-3665-45E4-8F7C-450373425E90}" type="datetimeFigureOut">
              <a:rPr lang="cs-CZ" smtClean="0"/>
              <a:t>08.03.2023</a:t>
            </a:fld>
            <a:endParaRPr lang="cs-C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2C2C2D-A05A-186C-A04E-D44BEC7DB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88295E-D511-471D-24F6-C9095D2D6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CBB86-DFAC-48BF-85C8-6168068DFE72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6901517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DBE9D-4AD2-A0DB-6DA5-6A6E541AF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cs-C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E133C7-0B08-0D79-F7C5-6F505D621D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4E2D4B-135E-FD23-9B0B-1B2C2CA49A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8422A8-3665-45E4-8F7C-450373425E90}" type="datetimeFigureOut">
              <a:rPr lang="cs-CZ" smtClean="0"/>
              <a:t>08.03.2023</a:t>
            </a:fld>
            <a:endParaRPr lang="cs-C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20E4B9-E28A-539E-3124-2CFA6F2608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D8AEAA-4DA0-5A88-442E-74663B6801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CBB86-DFAC-48BF-85C8-6168068DFE72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0108545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5E0CAC-1275-555B-A3E7-1BD4C71E0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cs-C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EF0929-C2FA-C97D-BA2F-FDDAF484A9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35B33B-847B-F204-BA9D-B757881EC1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8422A8-3665-45E4-8F7C-450373425E90}" type="datetimeFigureOut">
              <a:rPr lang="cs-CZ" smtClean="0"/>
              <a:t>08.03.2023</a:t>
            </a:fld>
            <a:endParaRPr lang="cs-C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FA4B97-B56C-80E8-90FF-57598E360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1115C5-C1B8-8E3E-249C-C3B0EA19C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CBB86-DFAC-48BF-85C8-6168068DFE72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2145419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FA16EE-8134-FB66-6E5E-88AD33D87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cs-C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5061D4-138A-91B3-78AE-DF221C61E8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EA7E8E-B417-1FB1-A973-B2FAF734F3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82510E-625F-9596-FF39-F498D59A17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8422A8-3665-45E4-8F7C-450373425E90}" type="datetimeFigureOut">
              <a:rPr lang="cs-CZ" smtClean="0"/>
              <a:t>08.03.2023</a:t>
            </a:fld>
            <a:endParaRPr lang="cs-CZ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FE4C17-C9B6-6CD0-6A26-D36348D563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FE1E4B-B94A-8BAF-F232-08A87B59A0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CBB86-DFAC-48BF-85C8-6168068DFE72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8246339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BF1F4C-B4A4-99F0-EC5C-22D2282DF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cs-C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357B59-7358-BDDA-EDC9-DC2A1CC495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FCFAFC-B8A1-98D2-10CB-78BEF01E18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26B58DF-8941-1EC1-5B6B-860DC2BB846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B564B28-99A4-AD9B-826C-05792758D3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09DBC65-7077-C6D1-EFBF-D904618747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8422A8-3665-45E4-8F7C-450373425E90}" type="datetimeFigureOut">
              <a:rPr lang="cs-CZ" smtClean="0"/>
              <a:t>08.03.2023</a:t>
            </a:fld>
            <a:endParaRPr lang="cs-CZ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FD15426-7B4B-3740-729D-34761C5B9F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BE1F1BB-F55A-4A7F-0527-2428C3716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CBB86-DFAC-48BF-85C8-6168068DFE72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9841000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C43486-7D7D-6B80-F248-C92CB5FE8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cs-CZ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D822E61-8EB2-1B5E-CFF6-5B35D66319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8422A8-3665-45E4-8F7C-450373425E90}" type="datetimeFigureOut">
              <a:rPr lang="cs-CZ" smtClean="0"/>
              <a:t>08.03.2023</a:t>
            </a:fld>
            <a:endParaRPr lang="cs-CZ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B12579-2A4F-125C-5D41-D9C152D8A3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C544BF-392F-2E42-43CC-F74F8663BA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CBB86-DFAC-48BF-85C8-6168068DFE72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4902677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6ABA66C-7A50-9B92-8210-AC2D9B9B01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8422A8-3665-45E4-8F7C-450373425E90}" type="datetimeFigureOut">
              <a:rPr lang="cs-CZ" smtClean="0"/>
              <a:t>08.03.2023</a:t>
            </a:fld>
            <a:endParaRPr lang="cs-CZ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B611043-A063-7E47-466B-95FA8568A8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F067E1-42DF-6497-701C-09BBDFC2C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CBB86-DFAC-48BF-85C8-6168068DFE72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4733769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36183-AF80-15E9-05BC-2CCC5F267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cs-C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5289B4-997B-0065-513A-5AA2DC8C03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957D19-DA8F-4C1C-85EF-2B1FC0AC0B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E37D00-24F7-5E4E-5A66-6D310A8DE7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8422A8-3665-45E4-8F7C-450373425E90}" type="datetimeFigureOut">
              <a:rPr lang="cs-CZ" smtClean="0"/>
              <a:t>08.03.2023</a:t>
            </a:fld>
            <a:endParaRPr lang="cs-CZ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4AFC6A-913D-7341-A271-7402C49B46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227FDF-C889-88FB-7038-D8E4ECCBB9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CBB86-DFAC-48BF-85C8-6168068DFE72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702266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B6A1C1-52A5-5E4E-107C-12895735A0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cs-CZ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4F99A1-5F49-68EF-687D-EBD765F0B8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cs-CZ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0F4EFF-A96F-8A40-CB1C-ADD7270C79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19547B-273C-CA23-EB93-9A42BB55F9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8422A8-3665-45E4-8F7C-450373425E90}" type="datetimeFigureOut">
              <a:rPr lang="cs-CZ" smtClean="0"/>
              <a:t>08.03.2023</a:t>
            </a:fld>
            <a:endParaRPr lang="cs-CZ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107F97-828D-954A-FCDC-26FFBC3CA3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5ED8CA-E7CA-B635-D02C-7E3EC975B8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CBB86-DFAC-48BF-85C8-6168068DFE72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05626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04692B2-F33E-48F3-B367-F5C0DBEBED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cs-C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531E28-6824-17E7-9F7D-6B31D60869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E73938-CFBE-46E7-372C-9717C70FBA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8422A8-3665-45E4-8F7C-450373425E90}" type="datetimeFigureOut">
              <a:rPr lang="cs-CZ" smtClean="0"/>
              <a:t>08.03.2023</a:t>
            </a:fld>
            <a:endParaRPr lang="cs-C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2C8F62-95AE-2136-5967-AC391884C1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cs-C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96299C-5AD5-4203-4D43-D14E38C07F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8CBB86-DFAC-48BF-85C8-6168068DFE72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1475750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D509B0-9738-4305-4587-D845EB34D0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370" r="9089" b="-2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895C1E-DB9A-C796-8C94-5562B00CF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cs-CZ" sz="4800"/>
              <a:t>Mobilní farma v kanclu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983322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A3C47C2-33A2-44B2-BEAB-FEB679075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3324"/>
            <a:ext cx="12192000" cy="6861324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 3">
            <a:extLst>
              <a:ext uri="{FF2B5EF4-FFF2-40B4-BE49-F238E27FC236}">
                <a16:creationId xmlns:a16="http://schemas.microsoft.com/office/drawing/2014/main" id="{AD182BA8-54AD-4D9F-8264-B0FA8BB47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246925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 16">
            <a:extLst>
              <a:ext uri="{FF2B5EF4-FFF2-40B4-BE49-F238E27FC236}">
                <a16:creationId xmlns:a16="http://schemas.microsoft.com/office/drawing/2014/main" id="{4ED83379-0499-45E1-AB78-6AA230F96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479"/>
            <a:ext cx="9324977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3C2FED-F373-E53B-2CF5-FA6C2C2D8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962246"/>
            <a:ext cx="6437700" cy="261196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cs-CZ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Demo?</a:t>
            </a:r>
            <a:r>
              <a:rPr lang="cs-CZ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?</a:t>
            </a:r>
            <a:r>
              <a:rPr lang="cs-CZ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?</a:t>
            </a:r>
            <a:r>
              <a:rPr lang="cs-CZ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?</a:t>
            </a:r>
            <a:r>
              <a:rPr lang="cs-CZ" sz="3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?</a:t>
            </a:r>
            <a:r>
              <a:rPr lang="cs-CZ" sz="2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?</a:t>
            </a:r>
            <a:r>
              <a:rPr lang="cs-CZ" sz="2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?</a:t>
            </a:r>
            <a:r>
              <a:rPr lang="cs-CZ" sz="2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?</a:t>
            </a:r>
            <a:r>
              <a:rPr lang="cs-CZ" sz="1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?</a:t>
            </a:r>
            <a:r>
              <a:rPr lang="cs-CZ" sz="1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?</a:t>
            </a:r>
            <a:r>
              <a:rPr lang="cs-CZ" sz="1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?</a:t>
            </a:r>
            <a:r>
              <a:rPr lang="cs-CZ" sz="1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?</a:t>
            </a:r>
            <a:r>
              <a:rPr lang="cs-CZ" sz="1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?</a:t>
            </a:r>
            <a:r>
              <a:rPr lang="cs-CZ" sz="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?</a:t>
            </a:r>
            <a:r>
              <a:rPr lang="cs-CZ" sz="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?</a:t>
            </a:r>
            <a:r>
              <a:rPr lang="cs-CZ" sz="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?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1174360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A3C47C2-33A2-44B2-BEAB-FEB679075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3324"/>
            <a:ext cx="12192000" cy="6861324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 3">
            <a:extLst>
              <a:ext uri="{FF2B5EF4-FFF2-40B4-BE49-F238E27FC236}">
                <a16:creationId xmlns:a16="http://schemas.microsoft.com/office/drawing/2014/main" id="{AD182BA8-54AD-4D9F-8264-B0FA8BB47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246925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 16">
            <a:extLst>
              <a:ext uri="{FF2B5EF4-FFF2-40B4-BE49-F238E27FC236}">
                <a16:creationId xmlns:a16="http://schemas.microsoft.com/office/drawing/2014/main" id="{4ED83379-0499-45E1-AB78-6AA230F96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479"/>
            <a:ext cx="9324977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3C2FED-F373-E53B-2CF5-FA6C2C2D8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962246"/>
            <a:ext cx="6437700" cy="261196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35355324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Swollen battery? How to remove it | Fixshop">
            <a:extLst>
              <a:ext uri="{FF2B5EF4-FFF2-40B4-BE49-F238E27FC236}">
                <a16:creationId xmlns:a16="http://schemas.microsoft.com/office/drawing/2014/main" id="{B5018F59-FD83-D191-0E1A-7B41363A9A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758" r="1" b="25515"/>
          <a:stretch/>
        </p:blipFill>
        <p:spPr bwMode="auto">
          <a:xfrm>
            <a:off x="4829174" y="-478"/>
            <a:ext cx="7362825" cy="1709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Phone on fire? Here's what to do -- and what to avoid - CNET">
            <a:extLst>
              <a:ext uri="{FF2B5EF4-FFF2-40B4-BE49-F238E27FC236}">
                <a16:creationId xmlns:a16="http://schemas.microsoft.com/office/drawing/2014/main" id="{393C0B50-DD14-2FFA-4FC7-3176FC5EC6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506" r="2" b="23439"/>
          <a:stretch/>
        </p:blipFill>
        <p:spPr bwMode="auto">
          <a:xfrm>
            <a:off x="5581650" y="1709450"/>
            <a:ext cx="6619876" cy="1709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Apple is 'looking into' a video of an iPhone 'exploding' | Daily Mail Online">
            <a:extLst>
              <a:ext uri="{FF2B5EF4-FFF2-40B4-BE49-F238E27FC236}">
                <a16:creationId xmlns:a16="http://schemas.microsoft.com/office/drawing/2014/main" id="{D5F74535-1DC7-DD9A-258F-50A25C5676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1" r="-2" b="27970"/>
          <a:stretch/>
        </p:blipFill>
        <p:spPr bwMode="auto">
          <a:xfrm>
            <a:off x="6407282" y="3411479"/>
            <a:ext cx="5784718" cy="1709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ow to replace swollen Phone or Tablet Battery. - YouTube">
            <a:extLst>
              <a:ext uri="{FF2B5EF4-FFF2-40B4-BE49-F238E27FC236}">
                <a16:creationId xmlns:a16="http://schemas.microsoft.com/office/drawing/2014/main" id="{8FE30D9F-7D0E-51C9-9110-88EE8920E4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44" r="-1" b="27677"/>
          <a:stretch/>
        </p:blipFill>
        <p:spPr bwMode="auto">
          <a:xfrm>
            <a:off x="7172324" y="5121406"/>
            <a:ext cx="5019675" cy="1736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61" name="Freeform 3">
            <a:extLst>
              <a:ext uri="{FF2B5EF4-FFF2-40B4-BE49-F238E27FC236}">
                <a16:creationId xmlns:a16="http://schemas.microsoft.com/office/drawing/2014/main" id="{4F73F8C3-1C4E-4FEF-BDCB-C77DF6C982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78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8" name="Freeform 4">
            <a:extLst>
              <a:ext uri="{FF2B5EF4-FFF2-40B4-BE49-F238E27FC236}">
                <a16:creationId xmlns:a16="http://schemas.microsoft.com/office/drawing/2014/main" id="{13D4FE3A-AEE7-42FE-B3CA-9652192CAF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478"/>
            <a:ext cx="8078052" cy="6858478"/>
          </a:xfrm>
          <a:custGeom>
            <a:avLst/>
            <a:gdLst>
              <a:gd name="connsiteX0" fmla="*/ 0 w 8078052"/>
              <a:gd name="connsiteY0" fmla="*/ 0 h 6858478"/>
              <a:gd name="connsiteX1" fmla="*/ 3829872 w 8078052"/>
              <a:gd name="connsiteY1" fmla="*/ 0 h 6858478"/>
              <a:gd name="connsiteX2" fmla="*/ 4896100 w 8078052"/>
              <a:gd name="connsiteY2" fmla="*/ 0 h 6858478"/>
              <a:gd name="connsiteX3" fmla="*/ 4901677 w 8078052"/>
              <a:gd name="connsiteY3" fmla="*/ 0 h 6858478"/>
              <a:gd name="connsiteX4" fmla="*/ 8078052 w 8078052"/>
              <a:gd name="connsiteY4" fmla="*/ 6858478 h 6858478"/>
              <a:gd name="connsiteX5" fmla="*/ 653497 w 8078052"/>
              <a:gd name="connsiteY5" fmla="*/ 6858478 h 6858478"/>
              <a:gd name="connsiteX6" fmla="*/ 653757 w 8078052"/>
              <a:gd name="connsiteY6" fmla="*/ 6857916 h 6858478"/>
              <a:gd name="connsiteX7" fmla="*/ 0 w 8078052"/>
              <a:gd name="connsiteY7" fmla="*/ 6857916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2" h="6858478">
                <a:moveTo>
                  <a:pt x="0" y="0"/>
                </a:moveTo>
                <a:lnTo>
                  <a:pt x="3829872" y="0"/>
                </a:lnTo>
                <a:lnTo>
                  <a:pt x="4896100" y="0"/>
                </a:lnTo>
                <a:lnTo>
                  <a:pt x="4901677" y="0"/>
                </a:lnTo>
                <a:lnTo>
                  <a:pt x="8078052" y="6858478"/>
                </a:lnTo>
                <a:lnTo>
                  <a:pt x="653497" y="6858478"/>
                </a:lnTo>
                <a:lnTo>
                  <a:pt x="653757" y="6857916"/>
                </a:lnTo>
                <a:lnTo>
                  <a:pt x="0" y="6857916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D172C6-F1D5-D515-AF9C-70D4C44B0E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2600325"/>
            <a:ext cx="4948428" cy="26512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10206709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98AD206-04AE-0674-2CF4-6090C6E9E6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39" r="-1" b="-1"/>
          <a:stretch/>
        </p:blipFill>
        <p:spPr>
          <a:xfrm>
            <a:off x="4117521" y="10"/>
            <a:ext cx="8074479" cy="6857990"/>
          </a:xfrm>
          <a:prstGeom prst="rect">
            <a:avLst/>
          </a:prstGeom>
        </p:spPr>
      </p:pic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F23F8A3-8FD7-4779-8323-FDC26BE998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7859800" cy="6858478"/>
          </a:xfrm>
          <a:custGeom>
            <a:avLst/>
            <a:gdLst>
              <a:gd name="connsiteX0" fmla="*/ 7859800 w 7859800"/>
              <a:gd name="connsiteY0" fmla="*/ 6858478 h 6858478"/>
              <a:gd name="connsiteX1" fmla="*/ 435245 w 7859800"/>
              <a:gd name="connsiteY1" fmla="*/ 6858478 h 6858478"/>
              <a:gd name="connsiteX2" fmla="*/ 435505 w 7859800"/>
              <a:gd name="connsiteY2" fmla="*/ 6857916 h 6858478"/>
              <a:gd name="connsiteX3" fmla="*/ 0 w 7859800"/>
              <a:gd name="connsiteY3" fmla="*/ 6857916 h 6858478"/>
              <a:gd name="connsiteX4" fmla="*/ 0 w 7859800"/>
              <a:gd name="connsiteY4" fmla="*/ 0 h 6858478"/>
              <a:gd name="connsiteX5" fmla="*/ 3611620 w 7859800"/>
              <a:gd name="connsiteY5" fmla="*/ 0 h 6858478"/>
              <a:gd name="connsiteX6" fmla="*/ 4677848 w 7859800"/>
              <a:gd name="connsiteY6" fmla="*/ 0 h 6858478"/>
              <a:gd name="connsiteX7" fmla="*/ 4683425 w 7859800"/>
              <a:gd name="connsiteY7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59800" h="6858478">
                <a:moveTo>
                  <a:pt x="7859800" y="6858478"/>
                </a:moveTo>
                <a:lnTo>
                  <a:pt x="435245" y="6858478"/>
                </a:lnTo>
                <a:lnTo>
                  <a:pt x="435505" y="6857916"/>
                </a:lnTo>
                <a:lnTo>
                  <a:pt x="0" y="6857916"/>
                </a:lnTo>
                <a:lnTo>
                  <a:pt x="0" y="0"/>
                </a:lnTo>
                <a:lnTo>
                  <a:pt x="3611620" y="0"/>
                </a:lnTo>
                <a:lnTo>
                  <a:pt x="4677848" y="0"/>
                </a:lnTo>
                <a:lnTo>
                  <a:pt x="4683425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F605C4CC-A25C-416F-8333-7CB7DC97D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7431174" cy="6858478"/>
          </a:xfrm>
          <a:custGeom>
            <a:avLst/>
            <a:gdLst>
              <a:gd name="connsiteX0" fmla="*/ 7431174 w 7431174"/>
              <a:gd name="connsiteY0" fmla="*/ 6858478 h 6858478"/>
              <a:gd name="connsiteX1" fmla="*/ 6619 w 7431174"/>
              <a:gd name="connsiteY1" fmla="*/ 6858478 h 6858478"/>
              <a:gd name="connsiteX2" fmla="*/ 6879 w 7431174"/>
              <a:gd name="connsiteY2" fmla="*/ 6857916 h 6858478"/>
              <a:gd name="connsiteX3" fmla="*/ 0 w 7431174"/>
              <a:gd name="connsiteY3" fmla="*/ 6857916 h 6858478"/>
              <a:gd name="connsiteX4" fmla="*/ 0 w 7431174"/>
              <a:gd name="connsiteY4" fmla="*/ 0 h 6858478"/>
              <a:gd name="connsiteX5" fmla="*/ 3182994 w 7431174"/>
              <a:gd name="connsiteY5" fmla="*/ 0 h 6858478"/>
              <a:gd name="connsiteX6" fmla="*/ 4249222 w 7431174"/>
              <a:gd name="connsiteY6" fmla="*/ 0 h 6858478"/>
              <a:gd name="connsiteX7" fmla="*/ 4254799 w 7431174"/>
              <a:gd name="connsiteY7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31174" h="6858478">
                <a:moveTo>
                  <a:pt x="7431174" y="6858478"/>
                </a:moveTo>
                <a:lnTo>
                  <a:pt x="6619" y="6858478"/>
                </a:lnTo>
                <a:lnTo>
                  <a:pt x="6879" y="6857916"/>
                </a:lnTo>
                <a:lnTo>
                  <a:pt x="0" y="6857916"/>
                </a:lnTo>
                <a:lnTo>
                  <a:pt x="0" y="0"/>
                </a:lnTo>
                <a:lnTo>
                  <a:pt x="3182994" y="0"/>
                </a:lnTo>
                <a:lnTo>
                  <a:pt x="4249222" y="0"/>
                </a:lnTo>
                <a:lnTo>
                  <a:pt x="4254799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087FB0-E229-78A7-A01C-2C919A2DB6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365125"/>
            <a:ext cx="5266155" cy="1325563"/>
          </a:xfrm>
        </p:spPr>
        <p:txBody>
          <a:bodyPr>
            <a:normAutofit/>
          </a:bodyPr>
          <a:lstStyle/>
          <a:p>
            <a:r>
              <a:rPr lang="cs-CZ" dirty="0"/>
              <a:t>S čím jsme začali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EFAC9A7-A3A3-F31B-A3F8-9051C89C658F}"/>
              </a:ext>
            </a:extLst>
          </p:cNvPr>
          <p:cNvSpPr/>
          <p:nvPr/>
        </p:nvSpPr>
        <p:spPr>
          <a:xfrm>
            <a:off x="1791339" y="2823411"/>
            <a:ext cx="1339516" cy="7138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dirty="0"/>
              <a:t>Hub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F5BC176-AA59-433D-2F9C-356298CDFD70}"/>
              </a:ext>
            </a:extLst>
          </p:cNvPr>
          <p:cNvSpPr/>
          <p:nvPr/>
        </p:nvSpPr>
        <p:spPr>
          <a:xfrm>
            <a:off x="974164" y="4604083"/>
            <a:ext cx="497305" cy="10106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1400" dirty="0" err="1"/>
              <a:t>Dev</a:t>
            </a:r>
            <a:endParaRPr lang="cs-CZ" sz="14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0B18689-C461-013B-BF4F-C325F51191CD}"/>
              </a:ext>
            </a:extLst>
          </p:cNvPr>
          <p:cNvSpPr/>
          <p:nvPr/>
        </p:nvSpPr>
        <p:spPr>
          <a:xfrm>
            <a:off x="1811864" y="4604083"/>
            <a:ext cx="497305" cy="10106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1400" dirty="0" err="1"/>
              <a:t>Dev</a:t>
            </a:r>
            <a:endParaRPr lang="cs-CZ" sz="14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1718283-E3D0-B461-EF6A-70692B4D7BE2}"/>
              </a:ext>
            </a:extLst>
          </p:cNvPr>
          <p:cNvSpPr/>
          <p:nvPr/>
        </p:nvSpPr>
        <p:spPr>
          <a:xfrm>
            <a:off x="2604298" y="4604083"/>
            <a:ext cx="497305" cy="10106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1400" dirty="0" err="1"/>
              <a:t>Dev</a:t>
            </a:r>
            <a:endParaRPr lang="cs-CZ" sz="14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0EA0957-04FD-C309-FE66-872CF06C2597}"/>
              </a:ext>
            </a:extLst>
          </p:cNvPr>
          <p:cNvSpPr/>
          <p:nvPr/>
        </p:nvSpPr>
        <p:spPr>
          <a:xfrm>
            <a:off x="3440242" y="4604084"/>
            <a:ext cx="497305" cy="10106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1400" dirty="0" err="1"/>
              <a:t>Dev</a:t>
            </a:r>
            <a:endParaRPr lang="cs-CZ" sz="1400" dirty="0"/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2140FB29-1893-2909-62DC-FB8E2296DE48}"/>
              </a:ext>
            </a:extLst>
          </p:cNvPr>
          <p:cNvCxnSpPr>
            <a:stCxn id="9" idx="2"/>
            <a:endCxn id="11" idx="0"/>
          </p:cNvCxnSpPr>
          <p:nvPr/>
        </p:nvCxnSpPr>
        <p:spPr>
          <a:xfrm rot="5400000">
            <a:off x="1308558" y="3451543"/>
            <a:ext cx="1066799" cy="1238280"/>
          </a:xfrm>
          <a:prstGeom prst="bentConnector3">
            <a:avLst>
              <a:gd name="adj1" fmla="val 3120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1594C0CB-5AC6-02EA-245B-AB7DAAF88BA7}"/>
              </a:ext>
            </a:extLst>
          </p:cNvPr>
          <p:cNvCxnSpPr>
            <a:stCxn id="9" idx="2"/>
            <a:endCxn id="13" idx="0"/>
          </p:cNvCxnSpPr>
          <p:nvPr/>
        </p:nvCxnSpPr>
        <p:spPr>
          <a:xfrm rot="5400000">
            <a:off x="1727408" y="3870393"/>
            <a:ext cx="1066799" cy="40058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AF3EF932-FDC1-23BE-6D30-A8E24E9157A0}"/>
              </a:ext>
            </a:extLst>
          </p:cNvPr>
          <p:cNvCxnSpPr>
            <a:stCxn id="9" idx="2"/>
            <a:endCxn id="14" idx="0"/>
          </p:cNvCxnSpPr>
          <p:nvPr/>
        </p:nvCxnSpPr>
        <p:spPr>
          <a:xfrm rot="16200000" flipH="1">
            <a:off x="2123625" y="3874756"/>
            <a:ext cx="1066799" cy="39185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B7358EA4-1DC2-244E-540C-6619DEEC1FDF}"/>
              </a:ext>
            </a:extLst>
          </p:cNvPr>
          <p:cNvCxnSpPr>
            <a:stCxn id="9" idx="2"/>
            <a:endCxn id="15" idx="0"/>
          </p:cNvCxnSpPr>
          <p:nvPr/>
        </p:nvCxnSpPr>
        <p:spPr>
          <a:xfrm rot="16200000" flipH="1">
            <a:off x="2541596" y="3456785"/>
            <a:ext cx="1066800" cy="1227798"/>
          </a:xfrm>
          <a:prstGeom prst="bentConnector3">
            <a:avLst>
              <a:gd name="adj1" fmla="val 3120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34134C88-ACC8-555B-0CAF-10218A69C928}"/>
              </a:ext>
            </a:extLst>
          </p:cNvPr>
          <p:cNvSpPr/>
          <p:nvPr/>
        </p:nvSpPr>
        <p:spPr>
          <a:xfrm>
            <a:off x="1811863" y="1884947"/>
            <a:ext cx="1318991" cy="4090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dirty="0" err="1"/>
              <a:t>Charger</a:t>
            </a:r>
            <a:endParaRPr lang="cs-CZ" dirty="0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82F16EE-807D-5436-CEDF-731187A245A3}"/>
              </a:ext>
            </a:extLst>
          </p:cNvPr>
          <p:cNvCxnSpPr>
            <a:stCxn id="26" idx="2"/>
            <a:endCxn id="9" idx="0"/>
          </p:cNvCxnSpPr>
          <p:nvPr/>
        </p:nvCxnSpPr>
        <p:spPr>
          <a:xfrm flipH="1">
            <a:off x="2461097" y="2294019"/>
            <a:ext cx="0" cy="52939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75208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98AD206-04AE-0674-2CF4-6090C6E9E6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39" r="-1" b="-1"/>
          <a:stretch/>
        </p:blipFill>
        <p:spPr>
          <a:xfrm>
            <a:off x="4117521" y="10"/>
            <a:ext cx="8074479" cy="6857990"/>
          </a:xfrm>
          <a:prstGeom prst="rect">
            <a:avLst/>
          </a:prstGeom>
        </p:spPr>
      </p:pic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F23F8A3-8FD7-4779-8323-FDC26BE998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7859800" cy="6858478"/>
          </a:xfrm>
          <a:custGeom>
            <a:avLst/>
            <a:gdLst>
              <a:gd name="connsiteX0" fmla="*/ 7859800 w 7859800"/>
              <a:gd name="connsiteY0" fmla="*/ 6858478 h 6858478"/>
              <a:gd name="connsiteX1" fmla="*/ 435245 w 7859800"/>
              <a:gd name="connsiteY1" fmla="*/ 6858478 h 6858478"/>
              <a:gd name="connsiteX2" fmla="*/ 435505 w 7859800"/>
              <a:gd name="connsiteY2" fmla="*/ 6857916 h 6858478"/>
              <a:gd name="connsiteX3" fmla="*/ 0 w 7859800"/>
              <a:gd name="connsiteY3" fmla="*/ 6857916 h 6858478"/>
              <a:gd name="connsiteX4" fmla="*/ 0 w 7859800"/>
              <a:gd name="connsiteY4" fmla="*/ 0 h 6858478"/>
              <a:gd name="connsiteX5" fmla="*/ 3611620 w 7859800"/>
              <a:gd name="connsiteY5" fmla="*/ 0 h 6858478"/>
              <a:gd name="connsiteX6" fmla="*/ 4677848 w 7859800"/>
              <a:gd name="connsiteY6" fmla="*/ 0 h 6858478"/>
              <a:gd name="connsiteX7" fmla="*/ 4683425 w 7859800"/>
              <a:gd name="connsiteY7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59800" h="6858478">
                <a:moveTo>
                  <a:pt x="7859800" y="6858478"/>
                </a:moveTo>
                <a:lnTo>
                  <a:pt x="435245" y="6858478"/>
                </a:lnTo>
                <a:lnTo>
                  <a:pt x="435505" y="6857916"/>
                </a:lnTo>
                <a:lnTo>
                  <a:pt x="0" y="6857916"/>
                </a:lnTo>
                <a:lnTo>
                  <a:pt x="0" y="0"/>
                </a:lnTo>
                <a:lnTo>
                  <a:pt x="3611620" y="0"/>
                </a:lnTo>
                <a:lnTo>
                  <a:pt x="4677848" y="0"/>
                </a:lnTo>
                <a:lnTo>
                  <a:pt x="4683425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F605C4CC-A25C-416F-8333-7CB7DC97D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7431174" cy="6858478"/>
          </a:xfrm>
          <a:custGeom>
            <a:avLst/>
            <a:gdLst>
              <a:gd name="connsiteX0" fmla="*/ 7431174 w 7431174"/>
              <a:gd name="connsiteY0" fmla="*/ 6858478 h 6858478"/>
              <a:gd name="connsiteX1" fmla="*/ 6619 w 7431174"/>
              <a:gd name="connsiteY1" fmla="*/ 6858478 h 6858478"/>
              <a:gd name="connsiteX2" fmla="*/ 6879 w 7431174"/>
              <a:gd name="connsiteY2" fmla="*/ 6857916 h 6858478"/>
              <a:gd name="connsiteX3" fmla="*/ 0 w 7431174"/>
              <a:gd name="connsiteY3" fmla="*/ 6857916 h 6858478"/>
              <a:gd name="connsiteX4" fmla="*/ 0 w 7431174"/>
              <a:gd name="connsiteY4" fmla="*/ 0 h 6858478"/>
              <a:gd name="connsiteX5" fmla="*/ 3182994 w 7431174"/>
              <a:gd name="connsiteY5" fmla="*/ 0 h 6858478"/>
              <a:gd name="connsiteX6" fmla="*/ 4249222 w 7431174"/>
              <a:gd name="connsiteY6" fmla="*/ 0 h 6858478"/>
              <a:gd name="connsiteX7" fmla="*/ 4254799 w 7431174"/>
              <a:gd name="connsiteY7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31174" h="6858478">
                <a:moveTo>
                  <a:pt x="7431174" y="6858478"/>
                </a:moveTo>
                <a:lnTo>
                  <a:pt x="6619" y="6858478"/>
                </a:lnTo>
                <a:lnTo>
                  <a:pt x="6879" y="6857916"/>
                </a:lnTo>
                <a:lnTo>
                  <a:pt x="0" y="6857916"/>
                </a:lnTo>
                <a:lnTo>
                  <a:pt x="0" y="0"/>
                </a:lnTo>
                <a:lnTo>
                  <a:pt x="3182994" y="0"/>
                </a:lnTo>
                <a:lnTo>
                  <a:pt x="4249222" y="0"/>
                </a:lnTo>
                <a:lnTo>
                  <a:pt x="4254799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087FB0-E229-78A7-A01C-2C919A2DB6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365125"/>
            <a:ext cx="5266155" cy="1325563"/>
          </a:xfrm>
        </p:spPr>
        <p:txBody>
          <a:bodyPr>
            <a:normAutofit/>
          </a:bodyPr>
          <a:lstStyle/>
          <a:p>
            <a:r>
              <a:rPr lang="cs-CZ" dirty="0"/>
              <a:t>Problémy…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F1BEFE-32BB-180E-59D1-F654DF933094}"/>
              </a:ext>
            </a:extLst>
          </p:cNvPr>
          <p:cNvSpPr txBox="1"/>
          <p:nvPr/>
        </p:nvSpPr>
        <p:spPr>
          <a:xfrm>
            <a:off x="3437749" y="6492875"/>
            <a:ext cx="123524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100" dirty="0"/>
              <a:t>Uživatelé…</a:t>
            </a:r>
          </a:p>
        </p:txBody>
      </p:sp>
    </p:spTree>
    <p:extLst>
      <p:ext uri="{BB962C8B-B14F-4D97-AF65-F5344CB8AC3E}">
        <p14:creationId xmlns:p14="http://schemas.microsoft.com/office/powerpoint/2010/main" val="161112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EC8EDC5-5261-E1AE-F2F9-5739283E88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1989" b="-2"/>
          <a:stretch/>
        </p:blipFill>
        <p:spPr>
          <a:xfrm>
            <a:off x="4117521" y="10"/>
            <a:ext cx="8074479" cy="6857990"/>
          </a:xfrm>
          <a:prstGeom prst="rect">
            <a:avLst/>
          </a:prstGeom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8F23F8A3-8FD7-4779-8323-FDC26BE998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7859800" cy="6858478"/>
          </a:xfrm>
          <a:custGeom>
            <a:avLst/>
            <a:gdLst>
              <a:gd name="connsiteX0" fmla="*/ 7859800 w 7859800"/>
              <a:gd name="connsiteY0" fmla="*/ 6858478 h 6858478"/>
              <a:gd name="connsiteX1" fmla="*/ 435245 w 7859800"/>
              <a:gd name="connsiteY1" fmla="*/ 6858478 h 6858478"/>
              <a:gd name="connsiteX2" fmla="*/ 435505 w 7859800"/>
              <a:gd name="connsiteY2" fmla="*/ 6857916 h 6858478"/>
              <a:gd name="connsiteX3" fmla="*/ 0 w 7859800"/>
              <a:gd name="connsiteY3" fmla="*/ 6857916 h 6858478"/>
              <a:gd name="connsiteX4" fmla="*/ 0 w 7859800"/>
              <a:gd name="connsiteY4" fmla="*/ 0 h 6858478"/>
              <a:gd name="connsiteX5" fmla="*/ 3611620 w 7859800"/>
              <a:gd name="connsiteY5" fmla="*/ 0 h 6858478"/>
              <a:gd name="connsiteX6" fmla="*/ 4677848 w 7859800"/>
              <a:gd name="connsiteY6" fmla="*/ 0 h 6858478"/>
              <a:gd name="connsiteX7" fmla="*/ 4683425 w 7859800"/>
              <a:gd name="connsiteY7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59800" h="6858478">
                <a:moveTo>
                  <a:pt x="7859800" y="6858478"/>
                </a:moveTo>
                <a:lnTo>
                  <a:pt x="435245" y="6858478"/>
                </a:lnTo>
                <a:lnTo>
                  <a:pt x="435505" y="6857916"/>
                </a:lnTo>
                <a:lnTo>
                  <a:pt x="0" y="6857916"/>
                </a:lnTo>
                <a:lnTo>
                  <a:pt x="0" y="0"/>
                </a:lnTo>
                <a:lnTo>
                  <a:pt x="3611620" y="0"/>
                </a:lnTo>
                <a:lnTo>
                  <a:pt x="4677848" y="0"/>
                </a:lnTo>
                <a:lnTo>
                  <a:pt x="4683425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F605C4CC-A25C-416F-8333-7CB7DC97D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7431174" cy="6858478"/>
          </a:xfrm>
          <a:custGeom>
            <a:avLst/>
            <a:gdLst>
              <a:gd name="connsiteX0" fmla="*/ 7431174 w 7431174"/>
              <a:gd name="connsiteY0" fmla="*/ 6858478 h 6858478"/>
              <a:gd name="connsiteX1" fmla="*/ 6619 w 7431174"/>
              <a:gd name="connsiteY1" fmla="*/ 6858478 h 6858478"/>
              <a:gd name="connsiteX2" fmla="*/ 6879 w 7431174"/>
              <a:gd name="connsiteY2" fmla="*/ 6857916 h 6858478"/>
              <a:gd name="connsiteX3" fmla="*/ 0 w 7431174"/>
              <a:gd name="connsiteY3" fmla="*/ 6857916 h 6858478"/>
              <a:gd name="connsiteX4" fmla="*/ 0 w 7431174"/>
              <a:gd name="connsiteY4" fmla="*/ 0 h 6858478"/>
              <a:gd name="connsiteX5" fmla="*/ 3182994 w 7431174"/>
              <a:gd name="connsiteY5" fmla="*/ 0 h 6858478"/>
              <a:gd name="connsiteX6" fmla="*/ 4249222 w 7431174"/>
              <a:gd name="connsiteY6" fmla="*/ 0 h 6858478"/>
              <a:gd name="connsiteX7" fmla="*/ 4254799 w 7431174"/>
              <a:gd name="connsiteY7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31174" h="6858478">
                <a:moveTo>
                  <a:pt x="7431174" y="6858478"/>
                </a:moveTo>
                <a:lnTo>
                  <a:pt x="6619" y="6858478"/>
                </a:lnTo>
                <a:lnTo>
                  <a:pt x="6879" y="6857916"/>
                </a:lnTo>
                <a:lnTo>
                  <a:pt x="0" y="6857916"/>
                </a:lnTo>
                <a:lnTo>
                  <a:pt x="0" y="0"/>
                </a:lnTo>
                <a:lnTo>
                  <a:pt x="3182994" y="0"/>
                </a:lnTo>
                <a:lnTo>
                  <a:pt x="4249222" y="0"/>
                </a:lnTo>
                <a:lnTo>
                  <a:pt x="4254799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9C578EF-3446-2421-507B-ACF9924CBE08}"/>
              </a:ext>
            </a:extLst>
          </p:cNvPr>
          <p:cNvSpPr txBox="1">
            <a:spLocks/>
          </p:cNvSpPr>
          <p:nvPr/>
        </p:nvSpPr>
        <p:spPr>
          <a:xfrm>
            <a:off x="828675" y="360363"/>
            <a:ext cx="526732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cs-CZ" dirty="0"/>
              <a:t>Naše řešení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6CC7427F-D719-691B-8884-5BC3BE22F547}"/>
              </a:ext>
            </a:extLst>
          </p:cNvPr>
          <p:cNvSpPr/>
          <p:nvPr/>
        </p:nvSpPr>
        <p:spPr>
          <a:xfrm>
            <a:off x="1331495" y="1997242"/>
            <a:ext cx="2390273" cy="53741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dirty="0"/>
              <a:t>Mac mini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B7E23C6-0BED-4B00-8EF2-A78916618019}"/>
              </a:ext>
            </a:extLst>
          </p:cNvPr>
          <p:cNvSpPr/>
          <p:nvPr/>
        </p:nvSpPr>
        <p:spPr>
          <a:xfrm>
            <a:off x="417095" y="3112168"/>
            <a:ext cx="914400" cy="4411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dirty="0"/>
              <a:t>Hub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D36434A-B220-A92E-CF1B-88A56A773F2A}"/>
              </a:ext>
            </a:extLst>
          </p:cNvPr>
          <p:cNvSpPr/>
          <p:nvPr/>
        </p:nvSpPr>
        <p:spPr>
          <a:xfrm>
            <a:off x="1471863" y="3103907"/>
            <a:ext cx="914400" cy="4411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dirty="0"/>
              <a:t>Hub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D6CB060-654E-DC94-46DC-DC77BDCE7140}"/>
              </a:ext>
            </a:extLst>
          </p:cNvPr>
          <p:cNvSpPr/>
          <p:nvPr/>
        </p:nvSpPr>
        <p:spPr>
          <a:xfrm>
            <a:off x="2526631" y="3108157"/>
            <a:ext cx="914400" cy="4411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dirty="0"/>
              <a:t>Hub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8516E8F-D2F9-CF69-4A44-8325B18DB3D0}"/>
              </a:ext>
            </a:extLst>
          </p:cNvPr>
          <p:cNvSpPr/>
          <p:nvPr/>
        </p:nvSpPr>
        <p:spPr>
          <a:xfrm>
            <a:off x="3581399" y="3115940"/>
            <a:ext cx="914400" cy="4411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dirty="0"/>
              <a:t>Hub</a:t>
            </a: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E93312A4-4F30-74C1-12F3-0BE00E804773}"/>
              </a:ext>
            </a:extLst>
          </p:cNvPr>
          <p:cNvCxnSpPr>
            <a:stCxn id="11" idx="2"/>
            <a:endCxn id="13" idx="0"/>
          </p:cNvCxnSpPr>
          <p:nvPr/>
        </p:nvCxnSpPr>
        <p:spPr>
          <a:xfrm rot="5400000">
            <a:off x="1411707" y="1997242"/>
            <a:ext cx="577515" cy="1652337"/>
          </a:xfrm>
          <a:prstGeom prst="bentConnector3">
            <a:avLst>
              <a:gd name="adj1" fmla="val 3055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E076013D-D5EA-40F5-C98B-BDEDC5AC9B1B}"/>
              </a:ext>
            </a:extLst>
          </p:cNvPr>
          <p:cNvCxnSpPr>
            <a:stCxn id="11" idx="2"/>
            <a:endCxn id="16" idx="0"/>
          </p:cNvCxnSpPr>
          <p:nvPr/>
        </p:nvCxnSpPr>
        <p:spPr>
          <a:xfrm rot="16200000" flipH="1">
            <a:off x="2991972" y="2069312"/>
            <a:ext cx="581287" cy="1511967"/>
          </a:xfrm>
          <a:prstGeom prst="bentConnector3">
            <a:avLst>
              <a:gd name="adj1" fmla="val 3068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F87F6D45-DC2B-8003-76B2-F56FF9BE82A2}"/>
              </a:ext>
            </a:extLst>
          </p:cNvPr>
          <p:cNvCxnSpPr>
            <a:stCxn id="11" idx="2"/>
            <a:endCxn id="15" idx="0"/>
          </p:cNvCxnSpPr>
          <p:nvPr/>
        </p:nvCxnSpPr>
        <p:spPr>
          <a:xfrm rot="16200000" flipH="1">
            <a:off x="2468479" y="2592805"/>
            <a:ext cx="573504" cy="45719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56D8E09F-B49C-83FC-59EE-47138D83AF4A}"/>
              </a:ext>
            </a:extLst>
          </p:cNvPr>
          <p:cNvCxnSpPr>
            <a:stCxn id="11" idx="2"/>
            <a:endCxn id="14" idx="0"/>
          </p:cNvCxnSpPr>
          <p:nvPr/>
        </p:nvCxnSpPr>
        <p:spPr>
          <a:xfrm rot="5400000">
            <a:off x="1943221" y="2520496"/>
            <a:ext cx="569254" cy="59756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F41A1538-3673-CBE7-8A9B-97300C0BA9FA}"/>
              </a:ext>
            </a:extLst>
          </p:cNvPr>
          <p:cNvSpPr/>
          <p:nvPr/>
        </p:nvSpPr>
        <p:spPr>
          <a:xfrm>
            <a:off x="517466" y="4555954"/>
            <a:ext cx="497305" cy="10106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1400" dirty="0" err="1"/>
              <a:t>Dev</a:t>
            </a:r>
            <a:endParaRPr lang="cs-CZ" sz="1400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5FA567C-854F-BD17-DE69-3C4577F66969}"/>
              </a:ext>
            </a:extLst>
          </p:cNvPr>
          <p:cNvSpPr/>
          <p:nvPr/>
        </p:nvSpPr>
        <p:spPr>
          <a:xfrm>
            <a:off x="1155138" y="4555955"/>
            <a:ext cx="497305" cy="10106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1400" dirty="0" err="1"/>
              <a:t>Dev</a:t>
            </a:r>
            <a:endParaRPr lang="cs-CZ" sz="140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AEBA20F-7292-5513-40BD-3C75542FB161}"/>
              </a:ext>
            </a:extLst>
          </p:cNvPr>
          <p:cNvSpPr/>
          <p:nvPr/>
        </p:nvSpPr>
        <p:spPr>
          <a:xfrm>
            <a:off x="1792810" y="4555955"/>
            <a:ext cx="497305" cy="10106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1400" dirty="0" err="1"/>
              <a:t>Dev</a:t>
            </a:r>
            <a:endParaRPr lang="cs-CZ" sz="1400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BF2B370-C7A2-9E83-8483-F0C1135A32C4}"/>
              </a:ext>
            </a:extLst>
          </p:cNvPr>
          <p:cNvSpPr/>
          <p:nvPr/>
        </p:nvSpPr>
        <p:spPr>
          <a:xfrm>
            <a:off x="2430482" y="4555954"/>
            <a:ext cx="497305" cy="10106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1400" dirty="0" err="1"/>
              <a:t>Dev</a:t>
            </a:r>
            <a:endParaRPr lang="cs-CZ" sz="1400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3A4F272-0C33-524E-130E-5F5A142700A4}"/>
              </a:ext>
            </a:extLst>
          </p:cNvPr>
          <p:cNvSpPr/>
          <p:nvPr/>
        </p:nvSpPr>
        <p:spPr>
          <a:xfrm>
            <a:off x="3701421" y="4555954"/>
            <a:ext cx="497305" cy="10106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1400" dirty="0" err="1"/>
              <a:t>Dev</a:t>
            </a:r>
            <a:endParaRPr lang="cs-CZ" sz="14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328CF43-9EC3-8347-97FB-5069C938B8A1}"/>
              </a:ext>
            </a:extLst>
          </p:cNvPr>
          <p:cNvSpPr/>
          <p:nvPr/>
        </p:nvSpPr>
        <p:spPr>
          <a:xfrm>
            <a:off x="3068487" y="4555954"/>
            <a:ext cx="497305" cy="10106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1400" dirty="0" err="1"/>
              <a:t>Dev</a:t>
            </a:r>
            <a:endParaRPr lang="cs-CZ" sz="1400" dirty="0"/>
          </a:p>
        </p:txBody>
      </p: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1038AEC2-D69F-5C91-26CF-8607CC60C4CB}"/>
              </a:ext>
            </a:extLst>
          </p:cNvPr>
          <p:cNvCxnSpPr>
            <a:stCxn id="14" idx="2"/>
            <a:endCxn id="23" idx="0"/>
          </p:cNvCxnSpPr>
          <p:nvPr/>
        </p:nvCxnSpPr>
        <p:spPr>
          <a:xfrm rot="5400000">
            <a:off x="842147" y="3469037"/>
            <a:ext cx="1010889" cy="116294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17DA54A3-01BB-B9D9-449F-39499128CC45}"/>
              </a:ext>
            </a:extLst>
          </p:cNvPr>
          <p:cNvCxnSpPr>
            <a:stCxn id="14" idx="2"/>
            <a:endCxn id="24" idx="0"/>
          </p:cNvCxnSpPr>
          <p:nvPr/>
        </p:nvCxnSpPr>
        <p:spPr>
          <a:xfrm rot="5400000">
            <a:off x="1160982" y="3787874"/>
            <a:ext cx="1010890" cy="52527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5F24F79B-5E6B-AF63-B5BC-FD7FD352F64E}"/>
              </a:ext>
            </a:extLst>
          </p:cNvPr>
          <p:cNvCxnSpPr>
            <a:stCxn id="14" idx="2"/>
            <a:endCxn id="25" idx="0"/>
          </p:cNvCxnSpPr>
          <p:nvPr/>
        </p:nvCxnSpPr>
        <p:spPr>
          <a:xfrm rot="16200000" flipH="1">
            <a:off x="1479818" y="3994310"/>
            <a:ext cx="1010890" cy="1124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A029C2CE-C995-F0CF-C4A2-2FB691FE42F6}"/>
              </a:ext>
            </a:extLst>
          </p:cNvPr>
          <p:cNvCxnSpPr>
            <a:stCxn id="14" idx="2"/>
            <a:endCxn id="26" idx="0"/>
          </p:cNvCxnSpPr>
          <p:nvPr/>
        </p:nvCxnSpPr>
        <p:spPr>
          <a:xfrm rot="16200000" flipH="1">
            <a:off x="1798655" y="3675473"/>
            <a:ext cx="1010889" cy="75007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44BE7C33-1FFD-D9E5-1675-81F47E89C4C0}"/>
              </a:ext>
            </a:extLst>
          </p:cNvPr>
          <p:cNvCxnSpPr>
            <a:endCxn id="28" idx="0"/>
          </p:cNvCxnSpPr>
          <p:nvPr/>
        </p:nvCxnSpPr>
        <p:spPr>
          <a:xfrm rot="16200000" flipH="1">
            <a:off x="2665676" y="3904490"/>
            <a:ext cx="969618" cy="333310"/>
          </a:xfrm>
          <a:prstGeom prst="bentConnector3">
            <a:avLst>
              <a:gd name="adj1" fmla="val 4834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CBFAFFF4-3027-4BFE-F885-6D5FD35948C4}"/>
              </a:ext>
            </a:extLst>
          </p:cNvPr>
          <p:cNvCxnSpPr>
            <a:stCxn id="15" idx="2"/>
            <a:endCxn id="27" idx="0"/>
          </p:cNvCxnSpPr>
          <p:nvPr/>
        </p:nvCxnSpPr>
        <p:spPr>
          <a:xfrm rot="16200000" flipH="1">
            <a:off x="2963633" y="3569512"/>
            <a:ext cx="1006639" cy="96624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304AEB4-E7F8-3041-D996-676FF720EF5B}"/>
              </a:ext>
            </a:extLst>
          </p:cNvPr>
          <p:cNvCxnSpPr>
            <a:cxnSpLocks/>
            <a:stCxn id="13" idx="2"/>
            <a:endCxn id="36" idx="0"/>
          </p:cNvCxnSpPr>
          <p:nvPr/>
        </p:nvCxnSpPr>
        <p:spPr>
          <a:xfrm>
            <a:off x="874295" y="3553326"/>
            <a:ext cx="6121" cy="2066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val 35">
            <a:extLst>
              <a:ext uri="{FF2B5EF4-FFF2-40B4-BE49-F238E27FC236}">
                <a16:creationId xmlns:a16="http://schemas.microsoft.com/office/drawing/2014/main" id="{5AFDE358-47EB-C6F3-CB38-D90D46D0EBCC}"/>
              </a:ext>
            </a:extLst>
          </p:cNvPr>
          <p:cNvSpPr/>
          <p:nvPr/>
        </p:nvSpPr>
        <p:spPr>
          <a:xfrm>
            <a:off x="531553" y="3759987"/>
            <a:ext cx="697726" cy="21632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dirty="0"/>
              <a:t>…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5D3A3C98-603A-3E9A-C4A1-E50B8C78927D}"/>
              </a:ext>
            </a:extLst>
          </p:cNvPr>
          <p:cNvSpPr/>
          <p:nvPr/>
        </p:nvSpPr>
        <p:spPr>
          <a:xfrm>
            <a:off x="3689564" y="3759987"/>
            <a:ext cx="697726" cy="21632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dirty="0"/>
              <a:t>…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DFEF6B22-FFB6-F8CB-3551-E775D0167807}"/>
              </a:ext>
            </a:extLst>
          </p:cNvPr>
          <p:cNvCxnSpPr>
            <a:stCxn id="16" idx="2"/>
            <a:endCxn id="37" idx="0"/>
          </p:cNvCxnSpPr>
          <p:nvPr/>
        </p:nvCxnSpPr>
        <p:spPr>
          <a:xfrm flipH="1">
            <a:off x="4038427" y="3557098"/>
            <a:ext cx="172" cy="2028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87185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EC8EDC5-5261-E1AE-F2F9-5739283E889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99" r="5999"/>
          <a:stretch/>
        </p:blipFill>
        <p:spPr>
          <a:xfrm>
            <a:off x="4117521" y="10"/>
            <a:ext cx="8074479" cy="6857990"/>
          </a:xfrm>
          <a:prstGeom prst="rect">
            <a:avLst/>
          </a:prstGeom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8F23F8A3-8FD7-4779-8323-FDC26BE998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7859800" cy="6858478"/>
          </a:xfrm>
          <a:custGeom>
            <a:avLst/>
            <a:gdLst>
              <a:gd name="connsiteX0" fmla="*/ 7859800 w 7859800"/>
              <a:gd name="connsiteY0" fmla="*/ 6858478 h 6858478"/>
              <a:gd name="connsiteX1" fmla="*/ 435245 w 7859800"/>
              <a:gd name="connsiteY1" fmla="*/ 6858478 h 6858478"/>
              <a:gd name="connsiteX2" fmla="*/ 435505 w 7859800"/>
              <a:gd name="connsiteY2" fmla="*/ 6857916 h 6858478"/>
              <a:gd name="connsiteX3" fmla="*/ 0 w 7859800"/>
              <a:gd name="connsiteY3" fmla="*/ 6857916 h 6858478"/>
              <a:gd name="connsiteX4" fmla="*/ 0 w 7859800"/>
              <a:gd name="connsiteY4" fmla="*/ 0 h 6858478"/>
              <a:gd name="connsiteX5" fmla="*/ 3611620 w 7859800"/>
              <a:gd name="connsiteY5" fmla="*/ 0 h 6858478"/>
              <a:gd name="connsiteX6" fmla="*/ 4677848 w 7859800"/>
              <a:gd name="connsiteY6" fmla="*/ 0 h 6858478"/>
              <a:gd name="connsiteX7" fmla="*/ 4683425 w 7859800"/>
              <a:gd name="connsiteY7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59800" h="6858478">
                <a:moveTo>
                  <a:pt x="7859800" y="6858478"/>
                </a:moveTo>
                <a:lnTo>
                  <a:pt x="435245" y="6858478"/>
                </a:lnTo>
                <a:lnTo>
                  <a:pt x="435505" y="6857916"/>
                </a:lnTo>
                <a:lnTo>
                  <a:pt x="0" y="6857916"/>
                </a:lnTo>
                <a:lnTo>
                  <a:pt x="0" y="0"/>
                </a:lnTo>
                <a:lnTo>
                  <a:pt x="3611620" y="0"/>
                </a:lnTo>
                <a:lnTo>
                  <a:pt x="4677848" y="0"/>
                </a:lnTo>
                <a:lnTo>
                  <a:pt x="4683425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F605C4CC-A25C-416F-8333-7CB7DC97D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7431174" cy="6858478"/>
          </a:xfrm>
          <a:custGeom>
            <a:avLst/>
            <a:gdLst>
              <a:gd name="connsiteX0" fmla="*/ 7431174 w 7431174"/>
              <a:gd name="connsiteY0" fmla="*/ 6858478 h 6858478"/>
              <a:gd name="connsiteX1" fmla="*/ 6619 w 7431174"/>
              <a:gd name="connsiteY1" fmla="*/ 6858478 h 6858478"/>
              <a:gd name="connsiteX2" fmla="*/ 6879 w 7431174"/>
              <a:gd name="connsiteY2" fmla="*/ 6857916 h 6858478"/>
              <a:gd name="connsiteX3" fmla="*/ 0 w 7431174"/>
              <a:gd name="connsiteY3" fmla="*/ 6857916 h 6858478"/>
              <a:gd name="connsiteX4" fmla="*/ 0 w 7431174"/>
              <a:gd name="connsiteY4" fmla="*/ 0 h 6858478"/>
              <a:gd name="connsiteX5" fmla="*/ 3182994 w 7431174"/>
              <a:gd name="connsiteY5" fmla="*/ 0 h 6858478"/>
              <a:gd name="connsiteX6" fmla="*/ 4249222 w 7431174"/>
              <a:gd name="connsiteY6" fmla="*/ 0 h 6858478"/>
              <a:gd name="connsiteX7" fmla="*/ 4254799 w 7431174"/>
              <a:gd name="connsiteY7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31174" h="6858478">
                <a:moveTo>
                  <a:pt x="7431174" y="6858478"/>
                </a:moveTo>
                <a:lnTo>
                  <a:pt x="6619" y="6858478"/>
                </a:lnTo>
                <a:lnTo>
                  <a:pt x="6879" y="6857916"/>
                </a:lnTo>
                <a:lnTo>
                  <a:pt x="0" y="6857916"/>
                </a:lnTo>
                <a:lnTo>
                  <a:pt x="0" y="0"/>
                </a:lnTo>
                <a:lnTo>
                  <a:pt x="3182994" y="0"/>
                </a:lnTo>
                <a:lnTo>
                  <a:pt x="4249222" y="0"/>
                </a:lnTo>
                <a:lnTo>
                  <a:pt x="4254799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9C578EF-3446-2421-507B-ACF9924CBE08}"/>
              </a:ext>
            </a:extLst>
          </p:cNvPr>
          <p:cNvSpPr txBox="1">
            <a:spLocks/>
          </p:cNvSpPr>
          <p:nvPr/>
        </p:nvSpPr>
        <p:spPr>
          <a:xfrm>
            <a:off x="828675" y="360363"/>
            <a:ext cx="526732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cs-CZ" dirty="0"/>
              <a:t>Naše řešení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6CC7427F-D719-691B-8884-5BC3BE22F547}"/>
              </a:ext>
            </a:extLst>
          </p:cNvPr>
          <p:cNvSpPr/>
          <p:nvPr/>
        </p:nvSpPr>
        <p:spPr>
          <a:xfrm>
            <a:off x="1331495" y="1997242"/>
            <a:ext cx="2390273" cy="53741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dirty="0"/>
              <a:t>Mac mini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B7E23C6-0BED-4B00-8EF2-A78916618019}"/>
              </a:ext>
            </a:extLst>
          </p:cNvPr>
          <p:cNvSpPr/>
          <p:nvPr/>
        </p:nvSpPr>
        <p:spPr>
          <a:xfrm>
            <a:off x="417095" y="3112168"/>
            <a:ext cx="914400" cy="4411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dirty="0"/>
              <a:t>Hub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D36434A-B220-A92E-CF1B-88A56A773F2A}"/>
              </a:ext>
            </a:extLst>
          </p:cNvPr>
          <p:cNvSpPr/>
          <p:nvPr/>
        </p:nvSpPr>
        <p:spPr>
          <a:xfrm>
            <a:off x="1471863" y="3103907"/>
            <a:ext cx="914400" cy="4411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dirty="0"/>
              <a:t>Hub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D6CB060-654E-DC94-46DC-DC77BDCE7140}"/>
              </a:ext>
            </a:extLst>
          </p:cNvPr>
          <p:cNvSpPr/>
          <p:nvPr/>
        </p:nvSpPr>
        <p:spPr>
          <a:xfrm>
            <a:off x="2526631" y="3108157"/>
            <a:ext cx="914400" cy="4411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dirty="0"/>
              <a:t>Hub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8516E8F-D2F9-CF69-4A44-8325B18DB3D0}"/>
              </a:ext>
            </a:extLst>
          </p:cNvPr>
          <p:cNvSpPr/>
          <p:nvPr/>
        </p:nvSpPr>
        <p:spPr>
          <a:xfrm>
            <a:off x="3581399" y="3115940"/>
            <a:ext cx="914400" cy="4411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dirty="0"/>
              <a:t>Hub</a:t>
            </a: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E93312A4-4F30-74C1-12F3-0BE00E804773}"/>
              </a:ext>
            </a:extLst>
          </p:cNvPr>
          <p:cNvCxnSpPr>
            <a:stCxn id="11" idx="2"/>
            <a:endCxn id="13" idx="0"/>
          </p:cNvCxnSpPr>
          <p:nvPr/>
        </p:nvCxnSpPr>
        <p:spPr>
          <a:xfrm rot="5400000">
            <a:off x="1411707" y="1997242"/>
            <a:ext cx="577515" cy="1652337"/>
          </a:xfrm>
          <a:prstGeom prst="bentConnector3">
            <a:avLst>
              <a:gd name="adj1" fmla="val 3055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E076013D-D5EA-40F5-C98B-BDEDC5AC9B1B}"/>
              </a:ext>
            </a:extLst>
          </p:cNvPr>
          <p:cNvCxnSpPr>
            <a:stCxn id="11" idx="2"/>
            <a:endCxn id="16" idx="0"/>
          </p:cNvCxnSpPr>
          <p:nvPr/>
        </p:nvCxnSpPr>
        <p:spPr>
          <a:xfrm rot="16200000" flipH="1">
            <a:off x="2991972" y="2069312"/>
            <a:ext cx="581287" cy="1511967"/>
          </a:xfrm>
          <a:prstGeom prst="bentConnector3">
            <a:avLst>
              <a:gd name="adj1" fmla="val 3068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F87F6D45-DC2B-8003-76B2-F56FF9BE82A2}"/>
              </a:ext>
            </a:extLst>
          </p:cNvPr>
          <p:cNvCxnSpPr>
            <a:stCxn id="11" idx="2"/>
            <a:endCxn id="15" idx="0"/>
          </p:cNvCxnSpPr>
          <p:nvPr/>
        </p:nvCxnSpPr>
        <p:spPr>
          <a:xfrm rot="16200000" flipH="1">
            <a:off x="2468479" y="2592805"/>
            <a:ext cx="573504" cy="45719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56D8E09F-B49C-83FC-59EE-47138D83AF4A}"/>
              </a:ext>
            </a:extLst>
          </p:cNvPr>
          <p:cNvCxnSpPr>
            <a:stCxn id="11" idx="2"/>
            <a:endCxn id="14" idx="0"/>
          </p:cNvCxnSpPr>
          <p:nvPr/>
        </p:nvCxnSpPr>
        <p:spPr>
          <a:xfrm rot="5400000">
            <a:off x="1943221" y="2520496"/>
            <a:ext cx="569254" cy="59756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F41A1538-3673-CBE7-8A9B-97300C0BA9FA}"/>
              </a:ext>
            </a:extLst>
          </p:cNvPr>
          <p:cNvSpPr/>
          <p:nvPr/>
        </p:nvSpPr>
        <p:spPr>
          <a:xfrm>
            <a:off x="517466" y="4555954"/>
            <a:ext cx="497305" cy="10106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1400" dirty="0" err="1"/>
              <a:t>Dev</a:t>
            </a:r>
            <a:endParaRPr lang="cs-CZ" sz="1400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5FA567C-854F-BD17-DE69-3C4577F66969}"/>
              </a:ext>
            </a:extLst>
          </p:cNvPr>
          <p:cNvSpPr/>
          <p:nvPr/>
        </p:nvSpPr>
        <p:spPr>
          <a:xfrm>
            <a:off x="1155138" y="4555955"/>
            <a:ext cx="497305" cy="10106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1400" dirty="0" err="1"/>
              <a:t>Dev</a:t>
            </a:r>
            <a:endParaRPr lang="cs-CZ" sz="140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AEBA20F-7292-5513-40BD-3C75542FB161}"/>
              </a:ext>
            </a:extLst>
          </p:cNvPr>
          <p:cNvSpPr/>
          <p:nvPr/>
        </p:nvSpPr>
        <p:spPr>
          <a:xfrm>
            <a:off x="1792810" y="4555955"/>
            <a:ext cx="497305" cy="10106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1400" dirty="0" err="1"/>
              <a:t>Dev</a:t>
            </a:r>
            <a:endParaRPr lang="cs-CZ" sz="1400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BF2B370-C7A2-9E83-8483-F0C1135A32C4}"/>
              </a:ext>
            </a:extLst>
          </p:cNvPr>
          <p:cNvSpPr/>
          <p:nvPr/>
        </p:nvSpPr>
        <p:spPr>
          <a:xfrm>
            <a:off x="2430482" y="4555954"/>
            <a:ext cx="497305" cy="10106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1400" dirty="0" err="1"/>
              <a:t>Dev</a:t>
            </a:r>
            <a:endParaRPr lang="cs-CZ" sz="1400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3A4F272-0C33-524E-130E-5F5A142700A4}"/>
              </a:ext>
            </a:extLst>
          </p:cNvPr>
          <p:cNvSpPr/>
          <p:nvPr/>
        </p:nvSpPr>
        <p:spPr>
          <a:xfrm>
            <a:off x="3701421" y="4555954"/>
            <a:ext cx="497305" cy="10106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1400" dirty="0" err="1"/>
              <a:t>Dev</a:t>
            </a:r>
            <a:endParaRPr lang="cs-CZ" sz="14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328CF43-9EC3-8347-97FB-5069C938B8A1}"/>
              </a:ext>
            </a:extLst>
          </p:cNvPr>
          <p:cNvSpPr/>
          <p:nvPr/>
        </p:nvSpPr>
        <p:spPr>
          <a:xfrm>
            <a:off x="3068487" y="4555954"/>
            <a:ext cx="497305" cy="10106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1400" dirty="0" err="1"/>
              <a:t>Dev</a:t>
            </a:r>
            <a:endParaRPr lang="cs-CZ" sz="1400" dirty="0"/>
          </a:p>
        </p:txBody>
      </p: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1038AEC2-D69F-5C91-26CF-8607CC60C4CB}"/>
              </a:ext>
            </a:extLst>
          </p:cNvPr>
          <p:cNvCxnSpPr>
            <a:stCxn id="14" idx="2"/>
            <a:endCxn id="23" idx="0"/>
          </p:cNvCxnSpPr>
          <p:nvPr/>
        </p:nvCxnSpPr>
        <p:spPr>
          <a:xfrm rot="5400000">
            <a:off x="842147" y="3469037"/>
            <a:ext cx="1010889" cy="116294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17DA54A3-01BB-B9D9-449F-39499128CC45}"/>
              </a:ext>
            </a:extLst>
          </p:cNvPr>
          <p:cNvCxnSpPr>
            <a:stCxn id="14" idx="2"/>
            <a:endCxn id="24" idx="0"/>
          </p:cNvCxnSpPr>
          <p:nvPr/>
        </p:nvCxnSpPr>
        <p:spPr>
          <a:xfrm rot="5400000">
            <a:off x="1160982" y="3787874"/>
            <a:ext cx="1010890" cy="52527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5F24F79B-5E6B-AF63-B5BC-FD7FD352F64E}"/>
              </a:ext>
            </a:extLst>
          </p:cNvPr>
          <p:cNvCxnSpPr>
            <a:stCxn id="14" idx="2"/>
            <a:endCxn id="25" idx="0"/>
          </p:cNvCxnSpPr>
          <p:nvPr/>
        </p:nvCxnSpPr>
        <p:spPr>
          <a:xfrm rot="16200000" flipH="1">
            <a:off x="1479818" y="3994310"/>
            <a:ext cx="1010890" cy="1124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A029C2CE-C995-F0CF-C4A2-2FB691FE42F6}"/>
              </a:ext>
            </a:extLst>
          </p:cNvPr>
          <p:cNvCxnSpPr>
            <a:stCxn id="14" idx="2"/>
            <a:endCxn id="26" idx="0"/>
          </p:cNvCxnSpPr>
          <p:nvPr/>
        </p:nvCxnSpPr>
        <p:spPr>
          <a:xfrm rot="16200000" flipH="1">
            <a:off x="1798655" y="3675473"/>
            <a:ext cx="1010889" cy="75007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44BE7C33-1FFD-D9E5-1675-81F47E89C4C0}"/>
              </a:ext>
            </a:extLst>
          </p:cNvPr>
          <p:cNvCxnSpPr>
            <a:endCxn id="28" idx="0"/>
          </p:cNvCxnSpPr>
          <p:nvPr/>
        </p:nvCxnSpPr>
        <p:spPr>
          <a:xfrm rot="16200000" flipH="1">
            <a:off x="2665676" y="3904490"/>
            <a:ext cx="969618" cy="333310"/>
          </a:xfrm>
          <a:prstGeom prst="bentConnector3">
            <a:avLst>
              <a:gd name="adj1" fmla="val 4834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CBFAFFF4-3027-4BFE-F885-6D5FD35948C4}"/>
              </a:ext>
            </a:extLst>
          </p:cNvPr>
          <p:cNvCxnSpPr>
            <a:stCxn id="15" idx="2"/>
            <a:endCxn id="27" idx="0"/>
          </p:cNvCxnSpPr>
          <p:nvPr/>
        </p:nvCxnSpPr>
        <p:spPr>
          <a:xfrm rot="16200000" flipH="1">
            <a:off x="2963633" y="3569512"/>
            <a:ext cx="1006639" cy="96624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304AEB4-E7F8-3041-D996-676FF720EF5B}"/>
              </a:ext>
            </a:extLst>
          </p:cNvPr>
          <p:cNvCxnSpPr>
            <a:cxnSpLocks/>
            <a:stCxn id="13" idx="2"/>
            <a:endCxn id="36" idx="0"/>
          </p:cNvCxnSpPr>
          <p:nvPr/>
        </p:nvCxnSpPr>
        <p:spPr>
          <a:xfrm>
            <a:off x="874295" y="3553326"/>
            <a:ext cx="6121" cy="2066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val 35">
            <a:extLst>
              <a:ext uri="{FF2B5EF4-FFF2-40B4-BE49-F238E27FC236}">
                <a16:creationId xmlns:a16="http://schemas.microsoft.com/office/drawing/2014/main" id="{5AFDE358-47EB-C6F3-CB38-D90D46D0EBCC}"/>
              </a:ext>
            </a:extLst>
          </p:cNvPr>
          <p:cNvSpPr/>
          <p:nvPr/>
        </p:nvSpPr>
        <p:spPr>
          <a:xfrm>
            <a:off x="531553" y="3759987"/>
            <a:ext cx="697726" cy="21632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dirty="0"/>
              <a:t>…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5D3A3C98-603A-3E9A-C4A1-E50B8C78927D}"/>
              </a:ext>
            </a:extLst>
          </p:cNvPr>
          <p:cNvSpPr/>
          <p:nvPr/>
        </p:nvSpPr>
        <p:spPr>
          <a:xfrm>
            <a:off x="3689564" y="3759987"/>
            <a:ext cx="697726" cy="21632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dirty="0"/>
              <a:t>…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DFEF6B22-FFB6-F8CB-3551-E775D0167807}"/>
              </a:ext>
            </a:extLst>
          </p:cNvPr>
          <p:cNvCxnSpPr>
            <a:stCxn id="16" idx="2"/>
            <a:endCxn id="37" idx="0"/>
          </p:cNvCxnSpPr>
          <p:nvPr/>
        </p:nvCxnSpPr>
        <p:spPr>
          <a:xfrm flipH="1">
            <a:off x="4038427" y="3557098"/>
            <a:ext cx="172" cy="2028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34840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22D6D9E-9F37-033F-8B2A-8F1865DCB7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2620" y="0"/>
            <a:ext cx="10507660" cy="6858000"/>
          </a:xfrm>
          <a:prstGeom prst="rect">
            <a:avLst/>
          </a:prstGeom>
        </p:spPr>
      </p:pic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F23F8A3-8FD7-4779-8323-FDC26BE998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7859800" cy="6858478"/>
          </a:xfrm>
          <a:custGeom>
            <a:avLst/>
            <a:gdLst>
              <a:gd name="connsiteX0" fmla="*/ 7859800 w 7859800"/>
              <a:gd name="connsiteY0" fmla="*/ 6858478 h 6858478"/>
              <a:gd name="connsiteX1" fmla="*/ 435245 w 7859800"/>
              <a:gd name="connsiteY1" fmla="*/ 6858478 h 6858478"/>
              <a:gd name="connsiteX2" fmla="*/ 435505 w 7859800"/>
              <a:gd name="connsiteY2" fmla="*/ 6857916 h 6858478"/>
              <a:gd name="connsiteX3" fmla="*/ 0 w 7859800"/>
              <a:gd name="connsiteY3" fmla="*/ 6857916 h 6858478"/>
              <a:gd name="connsiteX4" fmla="*/ 0 w 7859800"/>
              <a:gd name="connsiteY4" fmla="*/ 0 h 6858478"/>
              <a:gd name="connsiteX5" fmla="*/ 3611620 w 7859800"/>
              <a:gd name="connsiteY5" fmla="*/ 0 h 6858478"/>
              <a:gd name="connsiteX6" fmla="*/ 4677848 w 7859800"/>
              <a:gd name="connsiteY6" fmla="*/ 0 h 6858478"/>
              <a:gd name="connsiteX7" fmla="*/ 4683425 w 7859800"/>
              <a:gd name="connsiteY7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59800" h="6858478">
                <a:moveTo>
                  <a:pt x="7859800" y="6858478"/>
                </a:moveTo>
                <a:lnTo>
                  <a:pt x="435245" y="6858478"/>
                </a:lnTo>
                <a:lnTo>
                  <a:pt x="435505" y="6857916"/>
                </a:lnTo>
                <a:lnTo>
                  <a:pt x="0" y="6857916"/>
                </a:lnTo>
                <a:lnTo>
                  <a:pt x="0" y="0"/>
                </a:lnTo>
                <a:lnTo>
                  <a:pt x="3611620" y="0"/>
                </a:lnTo>
                <a:lnTo>
                  <a:pt x="4677848" y="0"/>
                </a:lnTo>
                <a:lnTo>
                  <a:pt x="4683425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F605C4CC-A25C-416F-8333-7CB7DC97D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7431174" cy="6858478"/>
          </a:xfrm>
          <a:custGeom>
            <a:avLst/>
            <a:gdLst>
              <a:gd name="connsiteX0" fmla="*/ 7431174 w 7431174"/>
              <a:gd name="connsiteY0" fmla="*/ 6858478 h 6858478"/>
              <a:gd name="connsiteX1" fmla="*/ 6619 w 7431174"/>
              <a:gd name="connsiteY1" fmla="*/ 6858478 h 6858478"/>
              <a:gd name="connsiteX2" fmla="*/ 6879 w 7431174"/>
              <a:gd name="connsiteY2" fmla="*/ 6857916 h 6858478"/>
              <a:gd name="connsiteX3" fmla="*/ 0 w 7431174"/>
              <a:gd name="connsiteY3" fmla="*/ 6857916 h 6858478"/>
              <a:gd name="connsiteX4" fmla="*/ 0 w 7431174"/>
              <a:gd name="connsiteY4" fmla="*/ 0 h 6858478"/>
              <a:gd name="connsiteX5" fmla="*/ 3182994 w 7431174"/>
              <a:gd name="connsiteY5" fmla="*/ 0 h 6858478"/>
              <a:gd name="connsiteX6" fmla="*/ 4249222 w 7431174"/>
              <a:gd name="connsiteY6" fmla="*/ 0 h 6858478"/>
              <a:gd name="connsiteX7" fmla="*/ 4254799 w 7431174"/>
              <a:gd name="connsiteY7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31174" h="6858478">
                <a:moveTo>
                  <a:pt x="7431174" y="6858478"/>
                </a:moveTo>
                <a:lnTo>
                  <a:pt x="6619" y="6858478"/>
                </a:lnTo>
                <a:lnTo>
                  <a:pt x="6879" y="6857916"/>
                </a:lnTo>
                <a:lnTo>
                  <a:pt x="0" y="6857916"/>
                </a:lnTo>
                <a:lnTo>
                  <a:pt x="0" y="0"/>
                </a:lnTo>
                <a:lnTo>
                  <a:pt x="3182994" y="0"/>
                </a:lnTo>
                <a:lnTo>
                  <a:pt x="4249222" y="0"/>
                </a:lnTo>
                <a:lnTo>
                  <a:pt x="4254799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087FB0-E229-78A7-A01C-2C919A2DB6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365125"/>
            <a:ext cx="5266155" cy="1325563"/>
          </a:xfrm>
        </p:spPr>
        <p:txBody>
          <a:bodyPr>
            <a:normAutofit/>
          </a:bodyPr>
          <a:lstStyle/>
          <a:p>
            <a:r>
              <a:rPr lang="cs-CZ" dirty="0"/>
              <a:t>Software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9FC55D2-3E11-1C7E-D0E9-021E58909F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571" y="1577340"/>
            <a:ext cx="5546249" cy="4678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3040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087FB0-E229-78A7-A01C-2C919A2DB6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338328"/>
            <a:ext cx="10210800" cy="107899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/>
              <a:t>Software</a:t>
            </a:r>
          </a:p>
        </p:txBody>
      </p:sp>
      <p:sp>
        <p:nvSpPr>
          <p:cNvPr id="54" name="Rectangle 47">
            <a:extLst>
              <a:ext uri="{FF2B5EF4-FFF2-40B4-BE49-F238E27FC236}">
                <a16:creationId xmlns:a16="http://schemas.microsoft.com/office/drawing/2014/main" id="{70BDD0CE-06A4-404B-8A13-580229C1C9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141750"/>
            <a:ext cx="12192000" cy="4716250"/>
          </a:xfrm>
          <a:prstGeom prst="rect">
            <a:avLst/>
          </a:prstGeom>
          <a:solidFill>
            <a:srgbClr val="514E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ounded Rectangle 26">
            <a:extLst>
              <a:ext uri="{FF2B5EF4-FFF2-40B4-BE49-F238E27FC236}">
                <a16:creationId xmlns:a16="http://schemas.microsoft.com/office/drawing/2014/main" id="{EE9899FA-8881-472C-AA59-D08A89CA8A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564" y="2423160"/>
            <a:ext cx="5613569" cy="3930315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2B01F16-5E3D-66B2-A670-E3103A7657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5298" y="2742397"/>
            <a:ext cx="3482035" cy="3291840"/>
          </a:xfrm>
          <a:prstGeom prst="rect">
            <a:avLst/>
          </a:prstGeom>
        </p:spPr>
      </p:pic>
      <p:sp>
        <p:nvSpPr>
          <p:cNvPr id="56" name="Rounded Rectangle 16">
            <a:extLst>
              <a:ext uri="{FF2B5EF4-FFF2-40B4-BE49-F238E27FC236}">
                <a16:creationId xmlns:a16="http://schemas.microsoft.com/office/drawing/2014/main" id="{080B7D90-3DF1-4514-B26D-616BE35553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4749" y="2423160"/>
            <a:ext cx="5613569" cy="3930315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33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06258035-59B1-8678-4FA9-DE62AE41D7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5342" y="2744731"/>
            <a:ext cx="3520684" cy="3291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6745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087FB0-E229-78A7-A01C-2C919A2DB6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338328"/>
            <a:ext cx="10210800" cy="107899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/>
              <a:t>Software</a:t>
            </a:r>
          </a:p>
        </p:txBody>
      </p:sp>
      <p:sp>
        <p:nvSpPr>
          <p:cNvPr id="54" name="Rectangle 47">
            <a:extLst>
              <a:ext uri="{FF2B5EF4-FFF2-40B4-BE49-F238E27FC236}">
                <a16:creationId xmlns:a16="http://schemas.microsoft.com/office/drawing/2014/main" id="{70BDD0CE-06A4-404B-8A13-580229C1C9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141750"/>
            <a:ext cx="12192000" cy="4716250"/>
          </a:xfrm>
          <a:prstGeom prst="rect">
            <a:avLst/>
          </a:prstGeom>
          <a:solidFill>
            <a:srgbClr val="514E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ounded Rectangle 26">
            <a:extLst>
              <a:ext uri="{FF2B5EF4-FFF2-40B4-BE49-F238E27FC236}">
                <a16:creationId xmlns:a16="http://schemas.microsoft.com/office/drawing/2014/main" id="{EE9899FA-8881-472C-AA59-D08A89CA8A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564" y="2423160"/>
            <a:ext cx="5613569" cy="3930315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ounded Rectangle 16">
            <a:extLst>
              <a:ext uri="{FF2B5EF4-FFF2-40B4-BE49-F238E27FC236}">
                <a16:creationId xmlns:a16="http://schemas.microsoft.com/office/drawing/2014/main" id="{080B7D90-3DF1-4514-B26D-616BE35553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4749" y="2423160"/>
            <a:ext cx="5613569" cy="3930315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07916E-1781-647E-BEF0-751F9C1EA5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9766" y="2744731"/>
            <a:ext cx="3677163" cy="32770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7640709-3A53-A4C5-3311-96BC18B2FF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1411" y="2634656"/>
            <a:ext cx="1440243" cy="3497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2490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5600955-1979-4288-8CCD-5B29846DC9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4095" y="0"/>
            <a:ext cx="10507660" cy="6858000"/>
          </a:xfrm>
          <a:prstGeom prst="rect">
            <a:avLst/>
          </a:prstGeom>
        </p:spPr>
      </p:pic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F23F8A3-8FD7-4779-8323-FDC26BE998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7859800" cy="6858478"/>
          </a:xfrm>
          <a:custGeom>
            <a:avLst/>
            <a:gdLst>
              <a:gd name="connsiteX0" fmla="*/ 7859800 w 7859800"/>
              <a:gd name="connsiteY0" fmla="*/ 6858478 h 6858478"/>
              <a:gd name="connsiteX1" fmla="*/ 435245 w 7859800"/>
              <a:gd name="connsiteY1" fmla="*/ 6858478 h 6858478"/>
              <a:gd name="connsiteX2" fmla="*/ 435505 w 7859800"/>
              <a:gd name="connsiteY2" fmla="*/ 6857916 h 6858478"/>
              <a:gd name="connsiteX3" fmla="*/ 0 w 7859800"/>
              <a:gd name="connsiteY3" fmla="*/ 6857916 h 6858478"/>
              <a:gd name="connsiteX4" fmla="*/ 0 w 7859800"/>
              <a:gd name="connsiteY4" fmla="*/ 0 h 6858478"/>
              <a:gd name="connsiteX5" fmla="*/ 3611620 w 7859800"/>
              <a:gd name="connsiteY5" fmla="*/ 0 h 6858478"/>
              <a:gd name="connsiteX6" fmla="*/ 4677848 w 7859800"/>
              <a:gd name="connsiteY6" fmla="*/ 0 h 6858478"/>
              <a:gd name="connsiteX7" fmla="*/ 4683425 w 7859800"/>
              <a:gd name="connsiteY7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59800" h="6858478">
                <a:moveTo>
                  <a:pt x="7859800" y="6858478"/>
                </a:moveTo>
                <a:lnTo>
                  <a:pt x="435245" y="6858478"/>
                </a:lnTo>
                <a:lnTo>
                  <a:pt x="435505" y="6857916"/>
                </a:lnTo>
                <a:lnTo>
                  <a:pt x="0" y="6857916"/>
                </a:lnTo>
                <a:lnTo>
                  <a:pt x="0" y="0"/>
                </a:lnTo>
                <a:lnTo>
                  <a:pt x="3611620" y="0"/>
                </a:lnTo>
                <a:lnTo>
                  <a:pt x="4677848" y="0"/>
                </a:lnTo>
                <a:lnTo>
                  <a:pt x="4683425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F605C4CC-A25C-416F-8333-7CB7DC97D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7431174" cy="6858478"/>
          </a:xfrm>
          <a:custGeom>
            <a:avLst/>
            <a:gdLst>
              <a:gd name="connsiteX0" fmla="*/ 7431174 w 7431174"/>
              <a:gd name="connsiteY0" fmla="*/ 6858478 h 6858478"/>
              <a:gd name="connsiteX1" fmla="*/ 6619 w 7431174"/>
              <a:gd name="connsiteY1" fmla="*/ 6858478 h 6858478"/>
              <a:gd name="connsiteX2" fmla="*/ 6879 w 7431174"/>
              <a:gd name="connsiteY2" fmla="*/ 6857916 h 6858478"/>
              <a:gd name="connsiteX3" fmla="*/ 0 w 7431174"/>
              <a:gd name="connsiteY3" fmla="*/ 6857916 h 6858478"/>
              <a:gd name="connsiteX4" fmla="*/ 0 w 7431174"/>
              <a:gd name="connsiteY4" fmla="*/ 0 h 6858478"/>
              <a:gd name="connsiteX5" fmla="*/ 3182994 w 7431174"/>
              <a:gd name="connsiteY5" fmla="*/ 0 h 6858478"/>
              <a:gd name="connsiteX6" fmla="*/ 4249222 w 7431174"/>
              <a:gd name="connsiteY6" fmla="*/ 0 h 6858478"/>
              <a:gd name="connsiteX7" fmla="*/ 4254799 w 7431174"/>
              <a:gd name="connsiteY7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31174" h="6858478">
                <a:moveTo>
                  <a:pt x="7431174" y="6858478"/>
                </a:moveTo>
                <a:lnTo>
                  <a:pt x="6619" y="6858478"/>
                </a:lnTo>
                <a:lnTo>
                  <a:pt x="6879" y="6857916"/>
                </a:lnTo>
                <a:lnTo>
                  <a:pt x="0" y="6857916"/>
                </a:lnTo>
                <a:lnTo>
                  <a:pt x="0" y="0"/>
                </a:lnTo>
                <a:lnTo>
                  <a:pt x="3182994" y="0"/>
                </a:lnTo>
                <a:lnTo>
                  <a:pt x="4249222" y="0"/>
                </a:lnTo>
                <a:lnTo>
                  <a:pt x="4254799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087FB0-E229-78A7-A01C-2C919A2DB6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365125"/>
            <a:ext cx="5266155" cy="1325563"/>
          </a:xfrm>
        </p:spPr>
        <p:txBody>
          <a:bodyPr>
            <a:normAutofit/>
          </a:bodyPr>
          <a:lstStyle/>
          <a:p>
            <a:r>
              <a:rPr lang="cs-CZ"/>
              <a:t>Problémy…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4681283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7356</TotalTime>
  <Words>61</Words>
  <Application>Microsoft Office PowerPoint</Application>
  <PresentationFormat>Widescreen</PresentationFormat>
  <Paragraphs>45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Mobilní farma v kanclu</vt:lpstr>
      <vt:lpstr>S čím jsme začali</vt:lpstr>
      <vt:lpstr>Problémy…</vt:lpstr>
      <vt:lpstr>PowerPoint Presentation</vt:lpstr>
      <vt:lpstr>PowerPoint Presentation</vt:lpstr>
      <vt:lpstr>Software</vt:lpstr>
      <vt:lpstr>Software</vt:lpstr>
      <vt:lpstr>Software</vt:lpstr>
      <vt:lpstr>Problémy…</vt:lpstr>
      <vt:lpstr>Demo????????????????</vt:lpstr>
      <vt:lpstr>Q&amp;A</vt:lpstr>
      <vt:lpstr>END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Mobilní farma v kanclu</dc:title>
  <dc:creator>Balcarek, Martin</dc:creator>
  <cp:lastModifiedBy>Balcarek, Martin</cp:lastModifiedBy>
  <cp:revision>9</cp:revision>
  <dcterms:created xsi:type="dcterms:W3CDTF">2023-02-23T14:01:08Z</dcterms:created>
  <dcterms:modified xsi:type="dcterms:W3CDTF">2023-03-08T11:31:10Z</dcterms:modified>
</cp:coreProperties>
</file>